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DF36F57-0644-4E1C-BB4D-D15EE157BC28}" type="datetimeFigureOut">
              <a:rPr lang="en-US" smtClean="0"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65A92E3-9C79-41EE-A014-7A866B0AA8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/>
          <a:lstStyle/>
          <a:p>
            <a:r>
              <a:rPr lang="en-US" dirty="0" smtClean="0"/>
              <a:t>Monte </a:t>
            </a:r>
            <a:r>
              <a:rPr lang="en-US" dirty="0" err="1" smtClean="0"/>
              <a:t>Albán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2895600"/>
            <a:ext cx="3886200" cy="432816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By: Ryan, </a:t>
            </a:r>
            <a:r>
              <a:rPr lang="en-US" dirty="0" err="1" smtClean="0">
                <a:solidFill>
                  <a:schemeClr val="tx2"/>
                </a:solidFill>
              </a:rPr>
              <a:t>Roque</a:t>
            </a:r>
            <a:r>
              <a:rPr lang="en-US" dirty="0" smtClean="0">
                <a:solidFill>
                  <a:schemeClr val="tx2"/>
                </a:solidFill>
              </a:rPr>
              <a:t>, and Michael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3554" name="Picture 2" descr="http://www.advantagemexico.com/sites/default/files/imagecache/width_720/splash/wallpaper/monte_alb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60960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Información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La </a:t>
            </a:r>
            <a:r>
              <a:rPr lang="es-ES" sz="2800" smtClean="0"/>
              <a:t>ciudad </a:t>
            </a:r>
            <a:r>
              <a:rPr lang="es-ES" sz="2800" smtClean="0"/>
              <a:t>esta en </a:t>
            </a:r>
            <a:r>
              <a:rPr lang="es-ES" sz="2800" dirty="0" smtClean="0"/>
              <a:t>el día presente Oaxaca México y la ciudad está encima </a:t>
            </a:r>
            <a:r>
              <a:rPr lang="es-ES" sz="2800" dirty="0" smtClean="0"/>
              <a:t>de una de </a:t>
            </a:r>
            <a:r>
              <a:rPr lang="en-US" sz="2800" dirty="0" err="1" smtClean="0"/>
              <a:t>acantilado</a:t>
            </a:r>
            <a:r>
              <a:rPr lang="es-ES" sz="2800" dirty="0" smtClean="0"/>
              <a:t> </a:t>
            </a:r>
            <a:endParaRPr lang="en-US" sz="2800" dirty="0"/>
          </a:p>
        </p:txBody>
      </p:sp>
      <p:pic>
        <p:nvPicPr>
          <p:cNvPr id="33794" name="Picture 2" descr="http://www.bestadventures.com.au/web/adventure_tours/maps/www.kumuka.com/largemap_CA11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999" b="6999"/>
          <a:stretch>
            <a:fillRect/>
          </a:stretch>
        </p:blipFill>
        <p:spPr bwMode="auto">
          <a:xfrm>
            <a:off x="2971800" y="1524000"/>
            <a:ext cx="6019800" cy="5177443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>
          <a:xfrm rot="16200000">
            <a:off x="3848100" y="4914900"/>
            <a:ext cx="1143000" cy="1219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Gobierno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Gobernado por un rey y otros miembros de consejo</a:t>
            </a:r>
            <a:endParaRPr lang="en-US" sz="3200" dirty="0"/>
          </a:p>
        </p:txBody>
      </p:sp>
      <p:pic>
        <p:nvPicPr>
          <p:cNvPr id="32770" name="Picture 2" descr="http://us.123rf.com/400wm/400/400/xochicalco/xochicalco1010/xochicalco101000038/8040492-mayan-king-and-court-receiving-tribute-derived-from-mayan-temple-imagery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5698" r="15698"/>
          <a:stretch>
            <a:fillRect/>
          </a:stretch>
        </p:blipFill>
        <p:spPr bwMode="auto">
          <a:xfrm>
            <a:off x="3276600" y="1676400"/>
            <a:ext cx="5404451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Economía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Comerciar todos los días en el centro de la ciudad</a:t>
            </a:r>
            <a:endParaRPr lang="en-US" sz="3200" dirty="0"/>
          </a:p>
        </p:txBody>
      </p:sp>
      <p:pic>
        <p:nvPicPr>
          <p:cNvPr id="31746" name="Picture 2" descr="http://cdn8.wn.com/pd/b6/10/8f5f43c184e8729e884ef339ae30_medium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396" r="6396"/>
          <a:stretch>
            <a:fillRect/>
          </a:stretch>
        </p:blipFill>
        <p:spPr bwMode="auto">
          <a:xfrm>
            <a:off x="3124200" y="1600200"/>
            <a:ext cx="5646002" cy="4855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Historia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El ciudad construyeron encima de un </a:t>
            </a:r>
            <a:r>
              <a:rPr lang="es-ES" sz="3200" dirty="0" err="1" smtClean="0"/>
              <a:t>actilado</a:t>
            </a:r>
            <a:r>
              <a:rPr lang="es-ES" sz="3200" dirty="0" smtClean="0"/>
              <a:t> por el Zapotecas en quinientas A.C. </a:t>
            </a:r>
            <a:endParaRPr lang="en-US" sz="3200" dirty="0"/>
          </a:p>
        </p:txBody>
      </p:sp>
      <p:pic>
        <p:nvPicPr>
          <p:cNvPr id="30722" name="Picture 2" descr="http://www.latinamericanstudies.org/zapotecs/monte-alban-map-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999" b="699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Religión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Los Zapotecas creyeron en el dio de decapitación</a:t>
            </a:r>
            <a:endParaRPr lang="en-US" sz="3200" dirty="0"/>
          </a:p>
        </p:txBody>
      </p:sp>
      <p:pic>
        <p:nvPicPr>
          <p:cNvPr id="29698" name="Picture 2" descr="http://www.cienciayreligion.org/america/images/sacrificio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78" r="537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Estructura</a:t>
            </a:r>
            <a:r>
              <a:rPr lang="en-US" sz="3200" dirty="0" smtClean="0"/>
              <a:t> social</a:t>
            </a:r>
            <a:endParaRPr lang="en-US" sz="3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3200" dirty="0" smtClean="0"/>
              <a:t>La ciudad </a:t>
            </a:r>
            <a:r>
              <a:rPr lang="es-ES" sz="3200" dirty="0" smtClean="0"/>
              <a:t>tenían   </a:t>
            </a:r>
            <a:r>
              <a:rPr lang="es-ES" sz="3200" dirty="0" smtClean="0"/>
              <a:t>treinta mil personas en su </a:t>
            </a:r>
            <a:r>
              <a:rPr lang="es-ES" sz="3200" dirty="0" smtClean="0"/>
              <a:t>pico.</a:t>
            </a:r>
            <a:endParaRPr lang="en-US" sz="3200" dirty="0"/>
          </a:p>
        </p:txBody>
      </p:sp>
      <p:pic>
        <p:nvPicPr>
          <p:cNvPr id="28674" name="Picture 2" descr="http://4.bp.blogspot.com/_uXDMPKN0Bjo/TIBItcQc7jI/AAAAAAAAFbo/lbrIiZab-gA/s1600/MA+who+me+statu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414" b="12414"/>
          <a:stretch>
            <a:fillRect/>
          </a:stretch>
        </p:blipFill>
        <p:spPr bwMode="auto">
          <a:xfrm>
            <a:off x="4114800" y="1752600"/>
            <a:ext cx="40386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Disposición</a:t>
            </a:r>
            <a:r>
              <a:rPr lang="en-US" sz="2800" dirty="0" smtClean="0"/>
              <a:t> de Monte </a:t>
            </a:r>
            <a:r>
              <a:rPr lang="en-US" sz="2800" dirty="0" err="1" smtClean="0"/>
              <a:t>Albàn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s-ES" sz="2800" dirty="0" smtClean="0"/>
              <a:t>La ciudad tuvo </a:t>
            </a:r>
            <a:r>
              <a:rPr lang="es-ES" sz="2800" dirty="0" smtClean="0"/>
              <a:t>una </a:t>
            </a:r>
            <a:r>
              <a:rPr lang="es-ES" sz="2800" dirty="0" err="1" smtClean="0"/>
              <a:t>píramide</a:t>
            </a:r>
            <a:r>
              <a:rPr lang="es-ES" sz="2800" dirty="0" smtClean="0"/>
              <a:t> grande de la ciudad y mucho otros alrededor de la ciudad que fueron más pequeñas. </a:t>
            </a:r>
            <a:endParaRPr lang="en-US" sz="2800" dirty="0"/>
          </a:p>
        </p:txBody>
      </p:sp>
      <p:pic>
        <p:nvPicPr>
          <p:cNvPr id="27650" name="Picture 2" descr="http://2.bp.blogspot.com/_uXDMPKN0Bjo/TIBNpXmucFI/AAAAAAAAFdo/0NZubpwBTJg/s1600/MA+site+map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657" r="865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Dibujos</a:t>
            </a:r>
            <a:r>
              <a:rPr lang="en-US" sz="3600" dirty="0" smtClean="0"/>
              <a:t> y arte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Arte de la ciudad </a:t>
            </a:r>
            <a:r>
              <a:rPr lang="en-US" sz="3200" dirty="0" smtClean="0"/>
              <a:t>son </a:t>
            </a:r>
            <a:r>
              <a:rPr lang="en-US" sz="3200" i="1" dirty="0" smtClean="0"/>
              <a:t>Los </a:t>
            </a:r>
            <a:r>
              <a:rPr lang="en-US" sz="3200" i="1" dirty="0" err="1" smtClean="0"/>
              <a:t>dazantes</a:t>
            </a:r>
            <a:endParaRPr lang="en-US" sz="3200" i="1" dirty="0"/>
          </a:p>
        </p:txBody>
      </p:sp>
      <p:pic>
        <p:nvPicPr>
          <p:cNvPr id="26628" name="Picture 4" descr="http://www.imagesofanthropology.com/images/e.stela_wth_voice_glyphs_Monte_Alban_Oaxaca_Mexico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0266" b="20266"/>
          <a:stretch>
            <a:fillRect/>
          </a:stretch>
        </p:blipFill>
        <p:spPr bwMode="auto">
          <a:xfrm>
            <a:off x="3505200" y="1828800"/>
            <a:ext cx="4960202" cy="4472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164</TotalTime>
  <Words>121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Monte Albán</vt:lpstr>
      <vt:lpstr>Información</vt:lpstr>
      <vt:lpstr>Gobierno</vt:lpstr>
      <vt:lpstr>Economía</vt:lpstr>
      <vt:lpstr>Historia</vt:lpstr>
      <vt:lpstr>Religión</vt:lpstr>
      <vt:lpstr>Estructura social</vt:lpstr>
      <vt:lpstr>Disposición de Monte Albàn </vt:lpstr>
      <vt:lpstr>Dibujos y arte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Monte Albán</dc:title>
  <dc:creator>Mike Castro</dc:creator>
  <cp:lastModifiedBy>Mike Castro</cp:lastModifiedBy>
  <cp:revision>9</cp:revision>
  <dcterms:created xsi:type="dcterms:W3CDTF">2012-01-24T01:34:36Z</dcterms:created>
  <dcterms:modified xsi:type="dcterms:W3CDTF">2012-01-24T04:18:43Z</dcterms:modified>
</cp:coreProperties>
</file>